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4" r:id="rId2"/>
    <p:sldId id="263" r:id="rId3"/>
    <p:sldId id="265" r:id="rId4"/>
    <p:sldId id="269" r:id="rId5"/>
    <p:sldId id="266" r:id="rId6"/>
    <p:sldId id="267" r:id="rId7"/>
    <p:sldId id="268" r:id="rId8"/>
    <p:sldId id="270" r:id="rId9"/>
    <p:sldId id="271" r:id="rId10"/>
    <p:sldId id="272" r:id="rId11"/>
    <p:sldId id="275" r:id="rId12"/>
    <p:sldId id="276" r:id="rId13"/>
    <p:sldId id="257" r:id="rId14"/>
    <p:sldId id="258" r:id="rId15"/>
    <p:sldId id="262" r:id="rId16"/>
    <p:sldId id="260" r:id="rId17"/>
    <p:sldId id="274" r:id="rId18"/>
    <p:sldId id="277" r:id="rId19"/>
    <p:sldId id="278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000000"/>
    <a:srgbClr val="3A3E3F"/>
    <a:srgbClr val="632A8E"/>
    <a:srgbClr val="BA8CDC"/>
    <a:srgbClr val="7F6000"/>
    <a:srgbClr val="9A57CD"/>
    <a:srgbClr val="2E8EE4"/>
    <a:srgbClr val="4472C4"/>
    <a:srgbClr val="6A8E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84964" autoAdjust="0"/>
  </p:normalViewPr>
  <p:slideViewPr>
    <p:cSldViewPr snapToGrid="0">
      <p:cViewPr varScale="1">
        <p:scale>
          <a:sx n="67" d="100"/>
          <a:sy n="67" d="100"/>
        </p:scale>
        <p:origin x="726" y="33"/>
      </p:cViewPr>
      <p:guideLst/>
    </p:cSldViewPr>
  </p:slideViewPr>
  <p:notesTextViewPr>
    <p:cViewPr>
      <p:scale>
        <a:sx n="3" d="2"/>
        <a:sy n="3" d="2"/>
      </p:scale>
      <p:origin x="0" y="-153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it better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2D431-CDBA-498E-8B7B-005EAEF8E825}"/>
              </a:ext>
            </a:extLst>
          </p:cNvPr>
          <p:cNvSpPr txBox="1"/>
          <p:nvPr userDrawn="1"/>
        </p:nvSpPr>
        <p:spPr>
          <a:xfrm>
            <a:off x="98214" y="655260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V 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51274-909D-40D3-8647-7A772501693C}"/>
              </a:ext>
            </a:extLst>
          </p:cNvPr>
          <p:cNvSpPr txBox="1"/>
          <p:nvPr userDrawn="1"/>
        </p:nvSpPr>
        <p:spPr>
          <a:xfrm>
            <a:off x="98214" y="655260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V 1.2</a:t>
            </a: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43026" y="447059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CC2099-59EB-4B87-A7E0-EAD83A77017E}"/>
              </a:ext>
            </a:extLst>
          </p:cNvPr>
          <p:cNvSpPr txBox="1"/>
          <p:nvPr/>
        </p:nvSpPr>
        <p:spPr>
          <a:xfrm>
            <a:off x="2743026" y="447059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3" y="-793082"/>
            <a:ext cx="14772395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Blind spots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can </a:t>
            </a:r>
            <a:r>
              <a:rPr lang="en-GB" sz="3600" dirty="0">
                <a:solidFill>
                  <a:schemeClr val="bg1"/>
                </a:solidFill>
              </a:rPr>
              <a:t>explain your trade-offs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Why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43AEE3-54FF-47C8-9A60-BD6759AC3BB2}"/>
              </a:ext>
            </a:extLst>
          </p:cNvPr>
          <p:cNvGrpSpPr/>
          <p:nvPr/>
        </p:nvGrpSpPr>
        <p:grpSpPr>
          <a:xfrm>
            <a:off x="3992880" y="5841376"/>
            <a:ext cx="5169690" cy="489534"/>
            <a:chOff x="3992880" y="5841376"/>
            <a:chExt cx="5169690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3992880" y="5841376"/>
              <a:ext cx="2898142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008671" y="6122520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C605FA-C94E-4EBC-B8D8-5EE14D86A278}"/>
              </a:ext>
            </a:extLst>
          </p:cNvPr>
          <p:cNvGrpSpPr/>
          <p:nvPr/>
        </p:nvGrpSpPr>
        <p:grpSpPr>
          <a:xfrm>
            <a:off x="5989428" y="2248238"/>
            <a:ext cx="3172974" cy="3540903"/>
            <a:chOff x="5989428" y="2248238"/>
            <a:chExt cx="3172974" cy="354090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CB26D61-A8EA-47BF-A9F7-2FDDE68030E7}"/>
                </a:ext>
              </a:extLst>
            </p:cNvPr>
            <p:cNvGrpSpPr/>
            <p:nvPr/>
          </p:nvGrpSpPr>
          <p:grpSpPr>
            <a:xfrm>
              <a:off x="5989428" y="2248238"/>
              <a:ext cx="3172974" cy="3540903"/>
              <a:chOff x="6027686" y="2176755"/>
              <a:chExt cx="3579700" cy="358435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BBD859-2044-46D7-80E5-33B24908E835}"/>
                  </a:ext>
                </a:extLst>
              </p:cNvPr>
              <p:cNvSpPr txBox="1"/>
              <p:nvPr/>
            </p:nvSpPr>
            <p:spPr>
              <a:xfrm>
                <a:off x="6027686" y="2176755"/>
                <a:ext cx="2315654" cy="139904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DK More Or Less" pitchFamily="50" charset="0"/>
                  </a:rPr>
                  <a:t>No regression</a:t>
                </a:r>
              </a:p>
              <a:p>
                <a:pPr algn="ctr"/>
                <a:endPara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endParaRPr>
              </a:p>
              <a:p>
                <a:pPr algn="ctr"/>
                <a:r>
                  <a:rPr lang="en-US" sz="16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DK More Or Less" pitchFamily="50" charset="0"/>
                  </a:rPr>
                  <a:t>Less debugging with Live testing tools</a:t>
                </a:r>
                <a:br>
                  <a:rPr lang="en-US" sz="16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DK More Or Less" pitchFamily="50" charset="0"/>
                  </a:rPr>
                </a:br>
                <a:endParaRPr lang="en-US" sz="14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endParaRPr>
              </a:p>
            </p:txBody>
          </p:sp>
          <p:cxnSp>
            <p:nvCxnSpPr>
              <p:cNvPr id="17" name="Connector: Curved 16">
                <a:extLst>
                  <a:ext uri="{FF2B5EF4-FFF2-40B4-BE49-F238E27FC236}">
                    <a16:creationId xmlns:a16="http://schemas.microsoft.com/office/drawing/2014/main" id="{347792A5-75A1-45EE-8E2E-0FD10697773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98949" y="3352670"/>
                <a:ext cx="2359124" cy="2457750"/>
              </a:xfrm>
              <a:prstGeom prst="curvedConnector2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39339" y="2710133"/>
              <a:ext cx="204919" cy="10969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Tests?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DD836E-7AD4-4563-9D07-0CACDDC810BA}"/>
              </a:ext>
            </a:extLst>
          </p:cNvPr>
          <p:cNvGrpSpPr/>
          <p:nvPr/>
        </p:nvGrpSpPr>
        <p:grpSpPr>
          <a:xfrm>
            <a:off x="6230933" y="5796285"/>
            <a:ext cx="4026215" cy="544506"/>
            <a:chOff x="6409351" y="5796285"/>
            <a:chExt cx="4026215" cy="544506"/>
          </a:xfrm>
        </p:grpSpPr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6409351" y="579628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36F9D1-1634-43B5-AD1C-4278695105CA}"/>
                </a:ext>
              </a:extLst>
            </p:cNvPr>
            <p:cNvSpPr txBox="1"/>
            <p:nvPr/>
          </p:nvSpPr>
          <p:spPr>
            <a:xfrm>
              <a:off x="7367079" y="5883872"/>
              <a:ext cx="306848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(Fine-grained)</a:t>
              </a:r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Unit Tests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FB74F6-9063-4168-B695-06584ECD3F79}"/>
              </a:ext>
            </a:extLst>
          </p:cNvPr>
          <p:cNvGrpSpPr/>
          <p:nvPr/>
        </p:nvGrpSpPr>
        <p:grpSpPr>
          <a:xfrm>
            <a:off x="6230933" y="4679190"/>
            <a:ext cx="5625143" cy="544506"/>
            <a:chOff x="6409351" y="4676345"/>
            <a:chExt cx="5625143" cy="544506"/>
          </a:xfrm>
        </p:grpSpPr>
        <p:sp>
          <p:nvSpPr>
            <p:cNvPr id="35" name="Rectangle: Single Corner Snipped 34">
              <a:extLst>
                <a:ext uri="{FF2B5EF4-FFF2-40B4-BE49-F238E27FC236}">
                  <a16:creationId xmlns:a16="http://schemas.microsoft.com/office/drawing/2014/main" id="{E962FBE4-61BB-4B7F-9FEC-A5FDDEDCF2AA}"/>
                </a:ext>
              </a:extLst>
            </p:cNvPr>
            <p:cNvSpPr/>
            <p:nvPr/>
          </p:nvSpPr>
          <p:spPr>
            <a:xfrm>
              <a:off x="6409351" y="4676345"/>
              <a:ext cx="653143" cy="544506"/>
            </a:xfrm>
            <a:prstGeom prst="snip1Rect">
              <a:avLst/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C3C8D5-77F3-4FE0-A912-91C61F0A74B1}"/>
                </a:ext>
              </a:extLst>
            </p:cNvPr>
            <p:cNvSpPr txBox="1"/>
            <p:nvPr/>
          </p:nvSpPr>
          <p:spPr>
            <a:xfrm>
              <a:off x="7367077" y="4763932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(Coarse-grained Unit)</a:t>
              </a:r>
              <a:r>
                <a:rPr lang="en-GB" b="1" dirty="0">
                  <a:solidFill>
                    <a:schemeClr val="bg1">
                      <a:lumMod val="85000"/>
                    </a:schemeClr>
                  </a:solidFill>
                  <a:latin typeface="Alte Haas Grotesk" panose="02000503000000020004" pitchFamily="2" charset="0"/>
                </a:rPr>
                <a:t> </a:t>
              </a:r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Tests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AF69AC-F430-4942-9B37-9715D8272292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BA51C7-6639-428C-B1F2-92EF93EE2860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9D81E05-387D-4389-9B28-4D5B19783F17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4642883-E9C9-4769-9BFA-B80150BB6FC6}"/>
                  </a:ext>
                </a:extLst>
              </p:cNvPr>
              <p:cNvGrpSpPr/>
              <p:nvPr/>
            </p:nvGrpSpPr>
            <p:grpSpPr>
              <a:xfrm>
                <a:off x="7047561" y="2483217"/>
                <a:ext cx="3578139" cy="2706661"/>
                <a:chOff x="6882718" y="2581188"/>
                <a:chExt cx="3578139" cy="2706661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3C017AD-1CF9-4ED1-8359-CFFFF6AA72F3}"/>
                    </a:ext>
                  </a:extLst>
                </p:cNvPr>
                <p:cNvSpPr/>
                <p:nvPr/>
              </p:nvSpPr>
              <p:spPr>
                <a:xfrm>
                  <a:off x="6882718" y="2581188"/>
                  <a:ext cx="3578139" cy="2706661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3B1E4A0A-2FF6-435D-AE18-F65622DA0396}"/>
                    </a:ext>
                  </a:extLst>
                </p:cNvPr>
                <p:cNvSpPr/>
                <p:nvPr/>
              </p:nvSpPr>
              <p:spPr>
                <a:xfrm>
                  <a:off x="7609203" y="291558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0B96201-FBAA-432C-A632-591EADD6F9E2}"/>
                    </a:ext>
                  </a:extLst>
                </p:cNvPr>
                <p:cNvSpPr/>
                <p:nvPr/>
              </p:nvSpPr>
              <p:spPr>
                <a:xfrm>
                  <a:off x="7521760" y="4177539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0995EAB6-6522-4572-B132-D5BB63896DE9}"/>
                    </a:ext>
                  </a:extLst>
                </p:cNvPr>
                <p:cNvSpPr/>
                <p:nvPr/>
              </p:nvSpPr>
              <p:spPr>
                <a:xfrm>
                  <a:off x="8925839" y="3237875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5DB95655-1790-499E-A6E6-22D2DB372E02}"/>
                    </a:ext>
                  </a:extLst>
                </p:cNvPr>
                <p:cNvSpPr/>
                <p:nvPr/>
              </p:nvSpPr>
              <p:spPr>
                <a:xfrm>
                  <a:off x="9299897" y="388287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619E8A0F-E8F1-427C-BF14-15039D2F6E57}"/>
                    </a:ext>
                  </a:extLst>
                </p:cNvPr>
                <p:cNvSpPr/>
                <p:nvPr/>
              </p:nvSpPr>
              <p:spPr>
                <a:xfrm>
                  <a:off x="8406955" y="455978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4" name="Connector: Elbow 13">
                  <a:extLst>
                    <a:ext uri="{FF2B5EF4-FFF2-40B4-BE49-F238E27FC236}">
                      <a16:creationId xmlns:a16="http://schemas.microsoft.com/office/drawing/2014/main" id="{020A4D9B-9D33-4D81-B2B1-2748A59761DF}"/>
                    </a:ext>
                  </a:extLst>
                </p:cNvPr>
                <p:cNvCxnSpPr>
                  <a:stCxn id="7" idx="3"/>
                  <a:endCxn id="19" idx="1"/>
                </p:cNvCxnSpPr>
                <p:nvPr/>
              </p:nvCxnSpPr>
              <p:spPr>
                <a:xfrm>
                  <a:off x="8072185" y="3106712"/>
                  <a:ext cx="853654" cy="322288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6AF9A897-0D97-4875-B6D1-5DED2A3AC6C8}"/>
                    </a:ext>
                  </a:extLst>
                </p:cNvPr>
                <p:cNvCxnSpPr>
                  <a:stCxn id="19" idx="3"/>
                  <a:endCxn id="20" idx="3"/>
                </p:cNvCxnSpPr>
                <p:nvPr/>
              </p:nvCxnSpPr>
              <p:spPr>
                <a:xfrm>
                  <a:off x="9388821" y="3429000"/>
                  <a:ext cx="374058" cy="645003"/>
                </a:xfrm>
                <a:prstGeom prst="bentConnector3">
                  <a:avLst>
                    <a:gd name="adj1" fmla="val 161114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D4132A7A-F9DD-43A2-BFCA-55B739EEE26C}"/>
                    </a:ext>
                  </a:extLst>
                </p:cNvPr>
                <p:cNvCxnSpPr>
                  <a:stCxn id="18" idx="3"/>
                  <a:endCxn id="21" idx="1"/>
                </p:cNvCxnSpPr>
                <p:nvPr/>
              </p:nvCxnSpPr>
              <p:spPr>
                <a:xfrm>
                  <a:off x="7984742" y="4368664"/>
                  <a:ext cx="422213" cy="382249"/>
                </a:xfrm>
                <a:prstGeom prst="bentConnector3">
                  <a:avLst>
                    <a:gd name="adj1" fmla="val 64307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FBC98D2F-F3B7-4C8F-A876-3E4315051910}"/>
                    </a:ext>
                  </a:extLst>
                </p:cNvPr>
                <p:cNvCxnSpPr>
                  <a:stCxn id="7" idx="2"/>
                  <a:endCxn id="18" idx="0"/>
                </p:cNvCxnSpPr>
                <p:nvPr/>
              </p:nvCxnSpPr>
              <p:spPr>
                <a:xfrm flipH="1">
                  <a:off x="7753251" y="3297836"/>
                  <a:ext cx="87443" cy="87970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C50C0532-995E-4B9E-86B4-73E60647BFAA}"/>
                    </a:ext>
                  </a:extLst>
                </p:cNvPr>
                <p:cNvSpPr/>
                <p:nvPr/>
              </p:nvSpPr>
              <p:spPr>
                <a:xfrm>
                  <a:off x="8072185" y="3020556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AF748BE4-7139-4220-9D25-454DCA11AD45}"/>
                    </a:ext>
                  </a:extLst>
                </p:cNvPr>
                <p:cNvSpPr/>
                <p:nvPr/>
              </p:nvSpPr>
              <p:spPr>
                <a:xfrm>
                  <a:off x="9394132" y="333814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DCBD962-5247-4009-B6D8-81D90A739320}"/>
                  </a:ext>
                </a:extLst>
              </p:cNvPr>
              <p:cNvSpPr/>
              <p:nvPr/>
            </p:nvSpPr>
            <p:spPr>
              <a:xfrm>
                <a:off x="7907626" y="2390051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CFD5B8F-D9F1-45CC-814D-55BD72E091FF}"/>
                  </a:ext>
                </a:extLst>
              </p:cNvPr>
              <p:cNvCxnSpPr>
                <a:endCxn id="7" idx="0"/>
              </p:cNvCxnSpPr>
              <p:nvPr/>
            </p:nvCxnSpPr>
            <p:spPr>
              <a:xfrm>
                <a:off x="8005537" y="2589066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4BFB4A-61EF-4081-A2FF-BEF9469591ED}"/>
                </a:ext>
              </a:extLst>
            </p:cNvPr>
            <p:cNvSpPr txBox="1"/>
            <p:nvPr/>
          </p:nvSpPr>
          <p:spPr>
            <a:xfrm>
              <a:off x="9988550" y="2508250"/>
              <a:ext cx="59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</p:grpSp>
      <p:sp>
        <p:nvSpPr>
          <p:cNvPr id="33" name="Diamond 32">
            <a:extLst>
              <a:ext uri="{FF2B5EF4-FFF2-40B4-BE49-F238E27FC236}">
                <a16:creationId xmlns:a16="http://schemas.microsoft.com/office/drawing/2014/main" id="{2DC5DD25-C989-4BC2-B52B-2F06AC819B80}"/>
              </a:ext>
            </a:extLst>
          </p:cNvPr>
          <p:cNvSpPr/>
          <p:nvPr/>
        </p:nvSpPr>
        <p:spPr>
          <a:xfrm>
            <a:off x="8154000" y="4179600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5C6519-2036-45C2-AD8D-8DCBBA40552B}"/>
              </a:ext>
            </a:extLst>
          </p:cNvPr>
          <p:cNvSpPr txBox="1"/>
          <p:nvPr/>
        </p:nvSpPr>
        <p:spPr>
          <a:xfrm>
            <a:off x="7401600" y="340200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2629</TotalTime>
  <Words>1245</Words>
  <Application>Microsoft Office PowerPoint</Application>
  <PresentationFormat>Widescreen</PresentationFormat>
  <Paragraphs>267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Why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318</cp:revision>
  <cp:lastPrinted>2021-01-24T16:35:49Z</cp:lastPrinted>
  <dcterms:created xsi:type="dcterms:W3CDTF">2021-01-22T11:53:11Z</dcterms:created>
  <dcterms:modified xsi:type="dcterms:W3CDTF">2021-02-08T21:26:08Z</dcterms:modified>
</cp:coreProperties>
</file>